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61" r:id="rId7"/>
    <p:sldId id="260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8969"/>
    <a:srgbClr val="BDD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8"/>
    <p:restoredTop sz="94609"/>
  </p:normalViewPr>
  <p:slideViewPr>
    <p:cSldViewPr snapToGrid="0">
      <p:cViewPr varScale="1">
        <p:scale>
          <a:sx n="151" d="100"/>
          <a:sy n="151" d="100"/>
        </p:scale>
        <p:origin x="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F0146-88E2-226D-AF7A-62CE6BD0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E1E2154-68DB-3ECD-40F8-91D7EE5B5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4CF78E-EFCB-06FC-DA22-26E7481C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A241-30B9-4E4F-B5B5-A4015894D28C}" type="datetimeFigureOut">
              <a:rPr lang="de-DE" smtClean="0"/>
              <a:t>23.07.25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241514-E245-8248-491D-24C8CDCD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CE192A-D2EB-D7DB-7900-B79FA7F7A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3A8-2931-F24D-9297-554723FB9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9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A7E44-9520-E6A9-1FB1-05DD36A3E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85952F5-BC13-12F3-3A51-B5FB95941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263D12-F1B4-62C1-AC44-FE13860E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A241-30B9-4E4F-B5B5-A4015894D28C}" type="datetimeFigureOut">
              <a:rPr lang="de-DE" smtClean="0"/>
              <a:t>23.07.25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62255B-EE6B-8A99-FF29-BFF852E0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C15B53-45C9-B7A3-7869-352444977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3A8-2931-F24D-9297-554723FB9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74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26AC7A0-F659-7C4F-228B-F8DB0A138D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2A06B8F-EA9A-9568-1AE1-ACD3950A4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5273A8-90A9-6BBA-A6A5-4B60A0D43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A241-30B9-4E4F-B5B5-A4015894D28C}" type="datetimeFigureOut">
              <a:rPr lang="de-DE" smtClean="0"/>
              <a:t>23.07.25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50B20-A88A-AA4B-9155-921CDA9D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6299AC-8CEF-6D16-CFF8-B7D1AF36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3A8-2931-F24D-9297-554723FB9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2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CE689-DFFE-3665-A651-673726D7F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0628C1-A5AA-519E-B3E2-101D62919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26CCE7-4F03-3C1B-EF1C-2317E01D3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A241-30B9-4E4F-B5B5-A4015894D28C}" type="datetimeFigureOut">
              <a:rPr lang="de-DE" smtClean="0"/>
              <a:t>23.07.25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EA23FB-8932-A34B-BC53-54381986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287E28-9C7C-9D82-64F4-530DDC95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3A8-2931-F24D-9297-554723FB9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80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CBEEC-B072-888B-1C32-47F1FE1E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126661-F78B-02B4-845B-057E05DC4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CACCA2-32EE-EB1F-D11E-11F9C7BF7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A241-30B9-4E4F-B5B5-A4015894D28C}" type="datetimeFigureOut">
              <a:rPr lang="de-DE" smtClean="0"/>
              <a:t>23.07.25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1B4AA1-E5DA-B961-A044-902A7E18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16B379-A258-B632-4E2A-5A7DF5EE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3A8-2931-F24D-9297-554723FB9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4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419467-4C8C-452A-EAC3-2B79937A2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3ECE2D-36B0-9DD8-FC2B-5A0DF2BD7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5FA6FF-A5F2-8986-3E1A-6A5627181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E2ED51-83C0-314C-4700-F3B400AFB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A241-30B9-4E4F-B5B5-A4015894D28C}" type="datetimeFigureOut">
              <a:rPr lang="de-DE" smtClean="0"/>
              <a:t>23.07.25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0E4B98-8DE0-A577-74A9-CF5AE440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6C3C8B-DC73-47F8-0FCF-882046A1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3A8-2931-F24D-9297-554723FB9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8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371E3-1081-1F3C-6FA5-B518698BA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AA6289-6B1E-42E5-AFCA-F057C24F1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C09D337-BE4F-76DB-BAEB-2D9626BD9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784BDF-4412-DAA3-A7B2-42DE1B236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DFC71A-694E-F234-E332-476694BB6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4EF2A6E-EDF6-82AA-763D-E2994E78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A241-30B9-4E4F-B5B5-A4015894D28C}" type="datetimeFigureOut">
              <a:rPr lang="de-DE" smtClean="0"/>
              <a:t>23.07.25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1FD876B-2E12-A7D1-ED7C-FFEB80C79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5F38232-AFCB-2E84-54A3-50C096EE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3A8-2931-F24D-9297-554723FB9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61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6FA35-EEFF-089E-151E-6C37FCE0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7AB2CC-F60B-0053-95B4-B65E239C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A241-30B9-4E4F-B5B5-A4015894D28C}" type="datetimeFigureOut">
              <a:rPr lang="de-DE" smtClean="0"/>
              <a:t>23.07.25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FD68A5-1840-881A-23E0-B425EE1B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69C55C-0C18-64C3-C305-880CA82E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3A8-2931-F24D-9297-554723FB9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916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1519CE8-EA73-6C54-6A1A-104FA7C03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A241-30B9-4E4F-B5B5-A4015894D28C}" type="datetimeFigureOut">
              <a:rPr lang="de-DE" smtClean="0"/>
              <a:t>23.07.25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7FEC6D-07A1-9C2E-402D-CC1BCA8E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8F954B-25BD-2623-DE90-F184A7A1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3A8-2931-F24D-9297-554723FB9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98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F9C2E-C5FE-2B8C-3DA1-354E04642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D4E51E-4D19-EEE9-04B3-111CDE34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BEFCF5-56C3-6CB1-E5D1-56B47373D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39FBB2-EE66-CA4A-FC8D-A349F49B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A241-30B9-4E4F-B5B5-A4015894D28C}" type="datetimeFigureOut">
              <a:rPr lang="de-DE" smtClean="0"/>
              <a:t>23.07.25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EDB388-2DFA-CF5D-4A61-C6234131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D6BDDB-F377-BD39-C56F-A07DC4F6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3A8-2931-F24D-9297-554723FB9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03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F17D3-2770-FFA9-6100-0E6490C28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4CFAAA8-20E6-6977-50F7-C8868DA69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93DE38-0925-90AA-6B80-C37A1227E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828516-C668-9F3C-D5E5-1FDBC0AE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A241-30B9-4E4F-B5B5-A4015894D28C}" type="datetimeFigureOut">
              <a:rPr lang="de-DE" smtClean="0"/>
              <a:t>23.07.25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BC8503-8BD7-9F31-2DF8-B77566F0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FD59EB-5EC8-929F-F527-CA3D82CE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3A8-2931-F24D-9297-554723FB9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6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2D02FB3-1EFC-474A-09A2-A6DCDF803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9BB3D5-A03B-442F-578C-03AA61779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2D4BBE-D698-2ADA-FD42-7B0889F15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FBA241-30B9-4E4F-B5B5-A4015894D28C}" type="datetimeFigureOut">
              <a:rPr lang="de-DE" smtClean="0"/>
              <a:t>23.07.25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A54446-4FFE-3D48-AB2E-8A79630FF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6A76DD-D70F-523E-38C5-D99C4A81F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9283A8-2931-F24D-9297-554723FB9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00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95336-BFCC-4151-AF31-61BA1C5C53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C0F9AC-0AD5-85C7-93FA-FBD519B40C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76867E6-772B-C2D2-AD23-D77424ECA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" y="0"/>
            <a:ext cx="12190973" cy="751766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5132173-2C8E-0FEB-B66A-A3E3A5DF0FF1}"/>
              </a:ext>
            </a:extLst>
          </p:cNvPr>
          <p:cNvSpPr txBox="1"/>
          <p:nvPr/>
        </p:nvSpPr>
        <p:spPr>
          <a:xfrm>
            <a:off x="160638" y="1122363"/>
            <a:ext cx="13886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Herzlich willkommen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C776C8D-C106-AE90-4AE0-34C7113052EB}"/>
              </a:ext>
            </a:extLst>
          </p:cNvPr>
          <p:cNvSpPr/>
          <p:nvPr/>
        </p:nvSpPr>
        <p:spPr>
          <a:xfrm>
            <a:off x="6003628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de-D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87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46000">
              <a:schemeClr val="accent6">
                <a:lumMod val="45000"/>
                <a:lumOff val="5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07BB69C-292C-17FE-3B87-294A8E243194}"/>
              </a:ext>
            </a:extLst>
          </p:cNvPr>
          <p:cNvSpPr/>
          <p:nvPr/>
        </p:nvSpPr>
        <p:spPr>
          <a:xfrm>
            <a:off x="232719" y="1843950"/>
            <a:ext cx="1172656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FC</a:t>
            </a:r>
          </a:p>
          <a:p>
            <a:pPr algn="ctr"/>
            <a:r>
              <a:rPr lang="de-DE" sz="1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Niederbipp</a:t>
            </a:r>
          </a:p>
        </p:txBody>
      </p:sp>
    </p:spTree>
    <p:extLst>
      <p:ext uri="{BB962C8B-B14F-4D97-AF65-F5344CB8AC3E}">
        <p14:creationId xmlns:p14="http://schemas.microsoft.com/office/powerpoint/2010/main" val="243442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46000">
              <a:schemeClr val="accent6">
                <a:lumMod val="45000"/>
                <a:lumOff val="5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163DD2-5283-DAC5-5F5B-CEF391567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3DB3259-9609-131D-3652-48F1791307B3}"/>
              </a:ext>
            </a:extLst>
          </p:cNvPr>
          <p:cNvSpPr/>
          <p:nvPr/>
        </p:nvSpPr>
        <p:spPr>
          <a:xfrm>
            <a:off x="210065" y="308919"/>
            <a:ext cx="11726562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9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Wir wünschen</a:t>
            </a:r>
          </a:p>
          <a:p>
            <a:pPr algn="ctr"/>
            <a:r>
              <a:rPr lang="de-DE" sz="9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de-DE" sz="9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euch</a:t>
            </a:r>
            <a:r>
              <a:rPr lang="de-DE" sz="9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einen</a:t>
            </a:r>
          </a:p>
          <a:p>
            <a:pPr algn="ctr"/>
            <a:r>
              <a:rPr lang="de-DE" sz="9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angenehmen </a:t>
            </a:r>
          </a:p>
          <a:p>
            <a:pPr algn="ctr"/>
            <a:r>
              <a:rPr lang="de-DE" sz="9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Aufenthalt.</a:t>
            </a:r>
          </a:p>
        </p:txBody>
      </p:sp>
    </p:spTree>
    <p:extLst>
      <p:ext uri="{BB962C8B-B14F-4D97-AF65-F5344CB8AC3E}">
        <p14:creationId xmlns:p14="http://schemas.microsoft.com/office/powerpoint/2010/main" val="42111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Bastelpapier, Farbigkeit, Design enthält.&#10;&#10;KI-generierte Inhalte können fehlerhaft sein.">
            <a:extLst>
              <a:ext uri="{FF2B5EF4-FFF2-40B4-BE49-F238E27FC236}">
                <a16:creationId xmlns:a16="http://schemas.microsoft.com/office/drawing/2014/main" id="{CEB7D11A-BEF4-914D-43DE-EAAF4308B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8997" y="643466"/>
            <a:ext cx="455400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BF5B60559CC74382498ECE25255D7D" ma:contentTypeVersion="18" ma:contentTypeDescription="Ein neues Dokument erstellen." ma:contentTypeScope="" ma:versionID="1fd9412adae3b62e64e6d35a703a6827">
  <xsd:schema xmlns:xsd="http://www.w3.org/2001/XMLSchema" xmlns:xs="http://www.w3.org/2001/XMLSchema" xmlns:p="http://schemas.microsoft.com/office/2006/metadata/properties" xmlns:ns2="c9ea535c-4020-427a-9c4f-9a95039707bb" xmlns:ns3="0a2f267a-5ce0-4431-a47d-21349fd39464" targetNamespace="http://schemas.microsoft.com/office/2006/metadata/properties" ma:root="true" ma:fieldsID="7d49fc7a33b4287252cc1134f0fa94c0" ns2:_="" ns3:_="">
    <xsd:import namespace="c9ea535c-4020-427a-9c4f-9a95039707bb"/>
    <xsd:import namespace="0a2f267a-5ce0-4431-a47d-21349fd394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a535c-4020-427a-9c4f-9a9503970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2e8c5c2c-ffd3-4936-8ae7-2f060d6d6f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f267a-5ce0-4431-a47d-21349fd3946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ca4157b-e268-4985-9d18-230fb39e1a75}" ma:internalName="TaxCatchAll" ma:showField="CatchAllData" ma:web="0a2f267a-5ce0-4431-a47d-21349fd394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ea535c-4020-427a-9c4f-9a95039707bb">
      <Terms xmlns="http://schemas.microsoft.com/office/infopath/2007/PartnerControls"/>
    </lcf76f155ced4ddcb4097134ff3c332f>
    <TaxCatchAll xmlns="0a2f267a-5ce0-4431-a47d-21349fd39464" xsi:nil="true"/>
  </documentManagement>
</p:properties>
</file>

<file path=customXml/itemProps1.xml><?xml version="1.0" encoding="utf-8"?>
<ds:datastoreItem xmlns:ds="http://schemas.openxmlformats.org/officeDocument/2006/customXml" ds:itemID="{139CC6BB-385D-412D-BCA0-D0E09FEB8E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ea535c-4020-427a-9c4f-9a95039707bb"/>
    <ds:schemaRef ds:uri="0a2f267a-5ce0-4431-a47d-21349fd394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E354F9-22F7-486A-A777-FA8AA30A26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60EBF8-02A0-4D34-BFEA-B12D33002971}">
  <ds:schemaRefs>
    <ds:schemaRef ds:uri="http://schemas.microsoft.com/office/2006/metadata/properties"/>
    <ds:schemaRef ds:uri="http://schemas.microsoft.com/office/infopath/2007/PartnerControls"/>
    <ds:schemaRef ds:uri="c9ea535c-4020-427a-9c4f-9a95039707bb"/>
    <ds:schemaRef ds:uri="0a2f267a-5ce0-4431-a47d-21349fd3946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Macintosh PowerPoint</Application>
  <PresentationFormat>Breitbild</PresentationFormat>
  <Paragraphs>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Anita Nyffenegger</dc:creator>
  <cp:lastModifiedBy>Anita Nyffenegger</cp:lastModifiedBy>
  <cp:revision>8</cp:revision>
  <dcterms:created xsi:type="dcterms:W3CDTF">2025-07-07T12:07:58Z</dcterms:created>
  <dcterms:modified xsi:type="dcterms:W3CDTF">2025-07-23T08:49:07Z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0x0101001DBF5B60559CC74382498ECE25255D7D</vt:lpwstr>
  </property>
</Properties>
</file>